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aven Pro" panose="020B0604020202020204" charset="0"/>
      <p:regular r:id="rId11"/>
      <p:bold r:id="rId12"/>
    </p:embeddedFont>
    <p:embeddedFont>
      <p:font typeface="Nuni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16f9745e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16f9745e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16f9745e8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16f9745e8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16f9745e8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16f9745e8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16f9745e8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16f9745e8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16f9745e8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16f9745e8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6f9745e8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16f9745e8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16f9745e8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16f9745e8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studying history is learning about things that already happened, how do we know those things really happened?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225" y="791050"/>
            <a:ext cx="363855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years ago?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813" y="1854406"/>
            <a:ext cx="3700475" cy="26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years ago?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137" y="1606200"/>
            <a:ext cx="4035724" cy="33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1000 years ago?</a:t>
            </a:r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050" y="1746375"/>
            <a:ext cx="22860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10,000 years ago?</a:t>
            </a:r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763" y="1566000"/>
            <a:ext cx="2608475" cy="33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know that the history you are taught is true?</a:t>
            </a:r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238" y="2170991"/>
            <a:ext cx="3275525" cy="21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history ever wrong?</a:t>
            </a:r>
            <a:endParaRPr sz="3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so…..</a:t>
            </a:r>
            <a:endParaRPr sz="3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When?</a:t>
            </a:r>
            <a:endParaRPr sz="3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 sz="3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How?</a:t>
            </a:r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5" y="1709921"/>
            <a:ext cx="3754648" cy="25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475" y="1805975"/>
            <a:ext cx="3303525" cy="23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Opinion</a:t>
            </a:r>
            <a:endParaRPr sz="3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Perspective</a:t>
            </a:r>
            <a:endParaRPr sz="3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</a:t>
            </a:r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9" name="Google Shape;3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99" y="330850"/>
            <a:ext cx="2946000" cy="1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6825" y="337900"/>
            <a:ext cx="2917799" cy="1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175" y="2196126"/>
            <a:ext cx="2143125" cy="23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500" y="2196118"/>
            <a:ext cx="2669175" cy="233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Maven Pro</vt:lpstr>
      <vt:lpstr>Nunito</vt:lpstr>
      <vt:lpstr>Momentum</vt:lpstr>
      <vt:lpstr>If studying history is learning about things that already happened, how do we know those things really happened?</vt:lpstr>
      <vt:lpstr>10 years ago?</vt:lpstr>
      <vt:lpstr>100 years ago?</vt:lpstr>
      <vt:lpstr>1000 years ago?</vt:lpstr>
      <vt:lpstr>10,000 years ago?</vt:lpstr>
      <vt:lpstr>How do we know that the history you are taught is true?</vt:lpstr>
      <vt:lpstr>Is history ever wrong? If so….. When? Why? How?</vt:lpstr>
      <vt:lpstr>Opinion  Perspective  Bias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studying history is learning about things that already happened, how do we know those things really happened?</dc:title>
  <dc:creator>Allen Mercer</dc:creator>
  <cp:lastModifiedBy>Allen Mercer</cp:lastModifiedBy>
  <cp:revision>1</cp:revision>
  <dcterms:modified xsi:type="dcterms:W3CDTF">2018-09-07T18:07:04Z</dcterms:modified>
</cp:coreProperties>
</file>